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6858000" cy="9144000" type="screen4x3"/>
  <p:notesSz cx="6735763" cy="98694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6" autoAdjust="0"/>
    <p:restoredTop sz="94660"/>
  </p:normalViewPr>
  <p:slideViewPr>
    <p:cSldViewPr>
      <p:cViewPr>
        <p:scale>
          <a:sx n="70" d="100"/>
          <a:sy n="70" d="100"/>
        </p:scale>
        <p:origin x="-1716" y="-24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07/11/61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506923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07/11/61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28033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07/11/61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321389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07/11/61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91249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07/11/61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483019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07/11/61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052668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07/11/61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83338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07/11/61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34417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07/11/61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93682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07/11/61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65188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07/11/61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82423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12D53-C5A8-4340-8BDE-8C41DD4ECCDB}" type="datetimeFigureOut">
              <a:rPr lang="th-TH" smtClean="0"/>
              <a:pPr/>
              <a:t>07/11/61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57107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สี่เหลี่ยมผืนผ้า 12"/>
          <p:cNvSpPr/>
          <p:nvPr/>
        </p:nvSpPr>
        <p:spPr>
          <a:xfrm>
            <a:off x="3571876" y="8143900"/>
            <a:ext cx="3286124" cy="785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7999" cy="9144000"/>
          </a:xfrm>
          <a:prstGeom prst="rect">
            <a:avLst/>
          </a:prstGeom>
        </p:spPr>
      </p:pic>
      <p:sp>
        <p:nvSpPr>
          <p:cNvPr id="4" name="สี่เหลี่ยมผืนผ้ามุมมน 3"/>
          <p:cNvSpPr/>
          <p:nvPr/>
        </p:nvSpPr>
        <p:spPr>
          <a:xfrm>
            <a:off x="0" y="5715008"/>
            <a:ext cx="3143224" cy="242889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8" name="กลุ่ม 7"/>
          <p:cNvGrpSpPr/>
          <p:nvPr/>
        </p:nvGrpSpPr>
        <p:grpSpPr>
          <a:xfrm>
            <a:off x="785794" y="5214942"/>
            <a:ext cx="5715016" cy="1404760"/>
            <a:chOff x="111111" y="5378977"/>
            <a:chExt cx="4907042" cy="1404760"/>
          </a:xfrm>
        </p:grpSpPr>
        <p:sp>
          <p:nvSpPr>
            <p:cNvPr id="3" name="สี่เหลี่ยมผืนผ้า 2"/>
            <p:cNvSpPr/>
            <p:nvPr/>
          </p:nvSpPr>
          <p:spPr>
            <a:xfrm>
              <a:off x="111111" y="5378977"/>
              <a:ext cx="4038297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th-TH" sz="4000" b="1" cap="all" dirty="0" smtClean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  <a:latin typeface="2005_iannnnnJPG" pitchFamily="2" charset="0"/>
                  <a:cs typeface="2005_iannnnnJPG" pitchFamily="2" charset="0"/>
                </a:rPr>
                <a:t>แผนการดำเนินงาน</a:t>
              </a:r>
              <a:endParaRPr lang="th-TH" sz="40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2005_iannnnnJPG" pitchFamily="2" charset="0"/>
                <a:cs typeface="2005_iannnnnJPG" pitchFamily="2" charset="0"/>
              </a:endParaRPr>
            </a:p>
          </p:txBody>
        </p:sp>
        <p:sp>
          <p:nvSpPr>
            <p:cNvPr id="5" name="สี่เหลี่ยมผืนผ้า 4"/>
            <p:cNvSpPr/>
            <p:nvPr/>
          </p:nvSpPr>
          <p:spPr>
            <a:xfrm>
              <a:off x="111111" y="6229739"/>
              <a:ext cx="4907042" cy="55399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th-TH" sz="3000" b="1" cap="all" spc="0" dirty="0" smtClean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  <a:latin typeface="2005_iannnnnJPG" pitchFamily="2" charset="0"/>
                  <a:cs typeface="2005_iannnnnJPG" pitchFamily="2" charset="0"/>
                </a:rPr>
                <a:t>ประจำปีงบประมาณ พ.ศ.๒๕๖๒</a:t>
              </a:r>
              <a:endParaRPr lang="th-TH" sz="30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2005_iannnnnJPG" pitchFamily="2" charset="0"/>
                <a:cs typeface="2005_iannnnnJPG" pitchFamily="2" charset="0"/>
              </a:endParaRPr>
            </a:p>
          </p:txBody>
        </p:sp>
      </p:grpSp>
      <p:pic>
        <p:nvPicPr>
          <p:cNvPr id="11" name="รูปภาพ 10" descr="gall2010071412470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22" y="3714744"/>
            <a:ext cx="1571612" cy="142872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14314" y="7715272"/>
            <a:ext cx="6643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005_iannnnnJPG" pitchFamily="2" charset="0"/>
                <a:cs typeface="2005_iannnnnJPG" pitchFamily="2" charset="0"/>
              </a:rPr>
              <a:t>องค์การบริหารส่วนตำบลรอบเมือง  </a:t>
            </a:r>
          </a:p>
          <a:p>
            <a:pPr algn="r"/>
            <a: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005_iannnnnJPG" pitchFamily="2" charset="0"/>
                <a:cs typeface="2005_iannnnnJPG" pitchFamily="2" charset="0"/>
              </a:rPr>
              <a:t>อำเภอเมืองปราจีนบุรี  จังหวัดปราจีนบุรี</a:t>
            </a:r>
          </a:p>
          <a:p>
            <a:pPr algn="r"/>
            <a: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005_iannnnnJPG" pitchFamily="2" charset="0"/>
                <a:cs typeface="2005_iannnnnJPG" pitchFamily="2" charset="0"/>
              </a:rPr>
              <a:t>โทรศัพท์  ๐๓๗-๒๑๖๙๐๘    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005_iannnnnJPG" pitchFamily="2" charset="0"/>
                <a:cs typeface="2005_iannnnnJPG" pitchFamily="2" charset="0"/>
              </a:rPr>
              <a:t>http://www.robmuang.go.th/</a:t>
            </a:r>
            <a:endPara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005_iannnnnJPG" pitchFamily="2" charset="0"/>
              <a:cs typeface="2005_iannnnnJPG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71546" y="6786578"/>
            <a:ext cx="5357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005_iannnnnJPG" pitchFamily="2" charset="0"/>
                <a:cs typeface="2005_iannnnnJPG" pitchFamily="2" charset="0"/>
              </a:rPr>
              <a:t>Action  Plan  Administration   </a:t>
            </a:r>
          </a:p>
          <a:p>
            <a:pPr algn="ctr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005_iannnnnJPG" pitchFamily="2" charset="0"/>
                <a:cs typeface="2005_iannnnnJPG" pitchFamily="2" charset="0"/>
              </a:rPr>
              <a:t>Organization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005_iannnnnJPG" pitchFamily="2" charset="0"/>
                <a:cs typeface="2005_iannnnnJPG" pitchFamily="2" charset="0"/>
              </a:rPr>
              <a:t>Tambon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005_iannnnnJPG" pitchFamily="2" charset="0"/>
                <a:cs typeface="2005_iannnnnJPG" pitchFamily="2" charset="0"/>
              </a:rPr>
              <a:t>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005_iannnnnJPG" pitchFamily="2" charset="0"/>
                <a:cs typeface="2005_iannnnnJPG" pitchFamily="2" charset="0"/>
              </a:rPr>
              <a:t>Robmuang</a:t>
            </a:r>
            <a:endParaRPr lang="th-TH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005_iannnnnJPG" pitchFamily="2" charset="0"/>
              <a:cs typeface="2005_iannnnnJPG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0042" y="2571736"/>
            <a:ext cx="14287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-ร่าง-</a:t>
            </a:r>
            <a:endParaRPr lang="th-TH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902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34</Words>
  <Application>Microsoft Office PowerPoint</Application>
  <PresentationFormat>นำเสนอทางหน้าจอ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ภาพนิ่ง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acer</dc:creator>
  <cp:lastModifiedBy>Owner</cp:lastModifiedBy>
  <cp:revision>26</cp:revision>
  <cp:lastPrinted>2016-11-17T09:19:09Z</cp:lastPrinted>
  <dcterms:created xsi:type="dcterms:W3CDTF">2016-11-17T07:35:46Z</dcterms:created>
  <dcterms:modified xsi:type="dcterms:W3CDTF">2018-11-07T08:08:54Z</dcterms:modified>
</cp:coreProperties>
</file>