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35763" cy="98694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6" autoAdjust="0"/>
    <p:restoredTop sz="94660"/>
  </p:normalViewPr>
  <p:slideViewPr>
    <p:cSldViewPr>
      <p:cViewPr>
        <p:scale>
          <a:sx n="66" d="100"/>
          <a:sy n="66" d="100"/>
        </p:scale>
        <p:origin x="-1806" y="-3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0692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8033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2138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1249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8301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526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333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4417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368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518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2423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2D53-C5A8-4340-8BDE-8C41DD4ECCDB}" type="datetimeFigureOut">
              <a:rPr lang="th-TH" smtClean="0"/>
              <a:pPr/>
              <a:t>17/04/61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CBFB-B2E6-4949-9BD5-ED5D88FA835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7107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6857999" cy="9144000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1571612" y="6143637"/>
            <a:ext cx="505231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th-TH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โดย</a:t>
            </a:r>
          </a:p>
          <a:p>
            <a:pPr algn="r"/>
            <a:r>
              <a:rPr lang="th-TH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คณะกรรมการติดตามและประเมินผลแผนพัฒนา</a:t>
            </a:r>
            <a:endParaRPr lang="en-US" sz="2400" spc="3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pPr algn="r"/>
            <a:r>
              <a:rPr lang="th-TH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องค์การบริหารส่วนตำบลรอบเมือง</a:t>
            </a:r>
            <a:endParaRPr lang="en-US" sz="2400" spc="3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pPr algn="r"/>
            <a:r>
              <a:rPr lang="th-TH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 อำเภอเมืองปราจีนบุรี  จังหวัดปราจีนบุรี</a:t>
            </a:r>
          </a:p>
          <a:p>
            <a:pPr algn="r"/>
            <a:r>
              <a:rPr lang="th-TH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โทรศัพท์ ๐-๓๗๒๑-๖๙๐๘</a:t>
            </a:r>
          </a:p>
          <a:p>
            <a:pPr algn="r"/>
            <a:r>
              <a:rPr lang="en-US" sz="2400" spc="3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http://www.robmuang.go.th</a:t>
            </a:r>
            <a:r>
              <a:rPr lang="en-US" sz="2400" spc="300" dirty="0" smtClean="0">
                <a:solidFill>
                  <a:sysClr val="windowText" lastClr="000000"/>
                </a:solidFill>
                <a:latin typeface="DSN Arluk" pitchFamily="2" charset="-34"/>
                <a:cs typeface="DSN Arluk" pitchFamily="2" charset="-34"/>
              </a:rPr>
              <a:t>/</a:t>
            </a:r>
            <a:endParaRPr lang="th-TH" sz="2400" spc="300" dirty="0" smtClean="0">
              <a:solidFill>
                <a:sysClr val="windowText" lastClr="000000"/>
              </a:solidFill>
              <a:latin typeface="DSN Arluk" pitchFamily="2" charset="-34"/>
              <a:cs typeface="DSN Arluk" pitchFamily="2" charset="-34"/>
            </a:endParaRPr>
          </a:p>
          <a:p>
            <a:pPr algn="r"/>
            <a:endParaRPr lang="en-US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Arluk" pitchFamily="2" charset="-34"/>
              <a:cs typeface="DSN Arluk" pitchFamily="2" charset="-34"/>
            </a:endParaRPr>
          </a:p>
          <a:p>
            <a:pPr algn="r"/>
            <a:endParaRPr lang="th-TH" sz="2000" b="1" cap="none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14290" y="1214414"/>
            <a:ext cx="664371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รายงานผลการติดตามและประเมินผลแผนพัฒนา องค์การบริหารส่วนตำบลรอบเมือง</a:t>
            </a:r>
            <a:endParaRPr lang="en-US" sz="36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r>
              <a:rPr lang="th-TH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ปีงบประมาณ พ.ศ. </a:t>
            </a:r>
            <a:r>
              <a:rPr lang="th-TH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๒๕๖๑</a:t>
            </a:r>
            <a:endParaRPr lang="th-TH" sz="36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r>
              <a:rPr lang="en-US" sz="24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Reporting , monitoring and evaluation of  development plans Administration Organization </a:t>
            </a:r>
            <a:r>
              <a:rPr lang="en-US" sz="2400" b="1" i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Tambon</a:t>
            </a:r>
            <a:r>
              <a:rPr lang="en-US" sz="24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 </a:t>
            </a:r>
            <a:r>
              <a:rPr lang="en-US" sz="2400" b="1" i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Robmuang</a:t>
            </a:r>
            <a:endParaRPr lang="en-US" sz="24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pPr algn="ctr"/>
            <a:endParaRPr lang="th-TH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รูปภาพ 6" descr="gall2010071412470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8" y="0"/>
            <a:ext cx="1423990" cy="12858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24" y="285720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4643438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รอบเดือนเมษายน พ.ศ.</a:t>
            </a:r>
            <a:r>
              <a:rPr lang="th-TH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๒๕๖๑</a:t>
            </a:r>
            <a:endParaRPr lang="th-TH" sz="36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  <a:p>
            <a:pPr algn="ctr"/>
            <a:r>
              <a:rPr lang="th-TH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(ระหว่างเดือนตุลาคม พ.ศ.</a:t>
            </a:r>
            <a:r>
              <a:rPr lang="th-TH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๒๕๖๐ ถึง เดือน</a:t>
            </a:r>
            <a:r>
              <a:rPr lang="th-TH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มีนาคม </a:t>
            </a:r>
            <a:r>
              <a:rPr lang="th-TH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itchFamily="2" charset="-34"/>
                <a:cs typeface="DSN Single" pitchFamily="2" charset="-34"/>
              </a:rPr>
              <a:t>พ.ศ.๒๕๖๑)</a:t>
            </a:r>
            <a:endParaRPr lang="en-US" sz="2000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itchFamily="2" charset="-34"/>
              <a:cs typeface="DSN Single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9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73</Words>
  <Application>Microsoft Office PowerPoint</Application>
  <PresentationFormat>นำเสนอทางหน้าจอ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Owner</cp:lastModifiedBy>
  <cp:revision>21</cp:revision>
  <cp:lastPrinted>2016-11-17T09:19:09Z</cp:lastPrinted>
  <dcterms:created xsi:type="dcterms:W3CDTF">2016-11-17T07:35:46Z</dcterms:created>
  <dcterms:modified xsi:type="dcterms:W3CDTF">2018-04-17T02:30:38Z</dcterms:modified>
</cp:coreProperties>
</file>