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6858000" cy="9144000" type="screen4x3"/>
  <p:notesSz cx="6735763" cy="9869488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56" autoAdjust="0"/>
    <p:restoredTop sz="94660"/>
  </p:normalViewPr>
  <p:slideViewPr>
    <p:cSldViewPr>
      <p:cViewPr>
        <p:scale>
          <a:sx n="66" d="100"/>
          <a:sy n="66" d="100"/>
        </p:scale>
        <p:origin x="-1806" y="-366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12D53-C5A8-4340-8BDE-8C41DD4ECCDB}" type="datetimeFigureOut">
              <a:rPr lang="th-TH" smtClean="0"/>
              <a:pPr/>
              <a:t>17/04/61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BCBFB-B2E6-4949-9BD5-ED5D88FA8350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35069236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12D53-C5A8-4340-8BDE-8C41DD4ECCDB}" type="datetimeFigureOut">
              <a:rPr lang="th-TH" smtClean="0"/>
              <a:pPr/>
              <a:t>17/04/61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BCBFB-B2E6-4949-9BD5-ED5D88FA8350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32803368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12D53-C5A8-4340-8BDE-8C41DD4ECCDB}" type="datetimeFigureOut">
              <a:rPr lang="th-TH" smtClean="0"/>
              <a:pPr/>
              <a:t>17/04/61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BCBFB-B2E6-4949-9BD5-ED5D88FA8350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13213891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12D53-C5A8-4340-8BDE-8C41DD4ECCDB}" type="datetimeFigureOut">
              <a:rPr lang="th-TH" smtClean="0"/>
              <a:pPr/>
              <a:t>17/04/61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BCBFB-B2E6-4949-9BD5-ED5D88FA8350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19124994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12D53-C5A8-4340-8BDE-8C41DD4ECCDB}" type="datetimeFigureOut">
              <a:rPr lang="th-TH" smtClean="0"/>
              <a:pPr/>
              <a:t>17/04/61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BCBFB-B2E6-4949-9BD5-ED5D88FA8350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4830195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12D53-C5A8-4340-8BDE-8C41DD4ECCDB}" type="datetimeFigureOut">
              <a:rPr lang="th-TH" smtClean="0"/>
              <a:pPr/>
              <a:t>17/04/61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BCBFB-B2E6-4949-9BD5-ED5D88FA8350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20526685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12D53-C5A8-4340-8BDE-8C41DD4ECCDB}" type="datetimeFigureOut">
              <a:rPr lang="th-TH" smtClean="0"/>
              <a:pPr/>
              <a:t>17/04/61</a:t>
            </a:fld>
            <a:endParaRPr lang="th-TH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แทน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BCBFB-B2E6-4949-9BD5-ED5D88FA8350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3833386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12D53-C5A8-4340-8BDE-8C41DD4ECCDB}" type="datetimeFigureOut">
              <a:rPr lang="th-TH" smtClean="0"/>
              <a:pPr/>
              <a:t>17/04/61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BCBFB-B2E6-4949-9BD5-ED5D88FA8350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23441733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12D53-C5A8-4340-8BDE-8C41DD4ECCDB}" type="datetimeFigureOut">
              <a:rPr lang="th-TH" smtClean="0"/>
              <a:pPr/>
              <a:t>17/04/61</a:t>
            </a:fld>
            <a:endParaRPr lang="th-TH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BCBFB-B2E6-4949-9BD5-ED5D88FA8350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2936825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12D53-C5A8-4340-8BDE-8C41DD4ECCDB}" type="datetimeFigureOut">
              <a:rPr lang="th-TH" smtClean="0"/>
              <a:pPr/>
              <a:t>17/04/61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BCBFB-B2E6-4949-9BD5-ED5D88FA8350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16518868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12D53-C5A8-4340-8BDE-8C41DD4ECCDB}" type="datetimeFigureOut">
              <a:rPr lang="th-TH" smtClean="0"/>
              <a:pPr/>
              <a:t>17/04/61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BCBFB-B2E6-4949-9BD5-ED5D88FA8350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38242359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F12D53-C5A8-4340-8BDE-8C41DD4ECCDB}" type="datetimeFigureOut">
              <a:rPr lang="th-TH" smtClean="0"/>
              <a:pPr/>
              <a:t>17/04/61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2BCBFB-B2E6-4949-9BD5-ED5D88FA8350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15710712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รูปภาพ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0"/>
            <a:ext cx="6857999" cy="9144000"/>
          </a:xfrm>
          <a:prstGeom prst="rect">
            <a:avLst/>
          </a:prstGeom>
        </p:spPr>
      </p:pic>
      <p:sp>
        <p:nvSpPr>
          <p:cNvPr id="4" name="สี่เหลี่ยมผืนผ้า 3"/>
          <p:cNvSpPr/>
          <p:nvPr/>
        </p:nvSpPr>
        <p:spPr>
          <a:xfrm>
            <a:off x="1571612" y="6143637"/>
            <a:ext cx="5052319" cy="304698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r"/>
            <a:r>
              <a:rPr lang="th-TH" sz="2400" spc="300" dirty="0" smtClean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SN Single" pitchFamily="2" charset="-34"/>
                <a:cs typeface="DSN Single" pitchFamily="2" charset="-34"/>
              </a:rPr>
              <a:t>โดย</a:t>
            </a:r>
          </a:p>
          <a:p>
            <a:pPr algn="r"/>
            <a:r>
              <a:rPr lang="th-TH" sz="2400" spc="300" dirty="0" smtClean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SN Single" pitchFamily="2" charset="-34"/>
                <a:cs typeface="DSN Single" pitchFamily="2" charset="-34"/>
              </a:rPr>
              <a:t>คณะกรรมการติดตามและประเมินผลแผนพัฒนา</a:t>
            </a:r>
            <a:endParaRPr lang="en-US" sz="2400" spc="300" dirty="0" smtClean="0">
              <a:solidFill>
                <a:sysClr val="windowText" lastClr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SN Single" pitchFamily="2" charset="-34"/>
              <a:cs typeface="DSN Single" pitchFamily="2" charset="-34"/>
            </a:endParaRPr>
          </a:p>
          <a:p>
            <a:pPr algn="r"/>
            <a:r>
              <a:rPr lang="th-TH" sz="2400" spc="300" dirty="0" smtClean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SN Single" pitchFamily="2" charset="-34"/>
                <a:cs typeface="DSN Single" pitchFamily="2" charset="-34"/>
              </a:rPr>
              <a:t>องค์การบริหารส่วนตำบลรอบเมือง</a:t>
            </a:r>
            <a:endParaRPr lang="en-US" sz="2400" spc="300" dirty="0" smtClean="0">
              <a:solidFill>
                <a:sysClr val="windowText" lastClr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SN Single" pitchFamily="2" charset="-34"/>
              <a:cs typeface="DSN Single" pitchFamily="2" charset="-34"/>
            </a:endParaRPr>
          </a:p>
          <a:p>
            <a:pPr algn="r"/>
            <a:r>
              <a:rPr lang="th-TH" sz="2400" spc="300" dirty="0" smtClean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SN Single" pitchFamily="2" charset="-34"/>
                <a:cs typeface="DSN Single" pitchFamily="2" charset="-34"/>
              </a:rPr>
              <a:t> อำเภอเมืองปราจีนบุรี  จังหวัดปราจีนบุรี</a:t>
            </a:r>
          </a:p>
          <a:p>
            <a:pPr algn="r"/>
            <a:r>
              <a:rPr lang="th-TH" sz="2400" spc="300" dirty="0" smtClean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SN Single" pitchFamily="2" charset="-34"/>
                <a:cs typeface="DSN Single" pitchFamily="2" charset="-34"/>
              </a:rPr>
              <a:t>โทรศัพท์ ๐-๓๗๒๑-๖๙๐๘</a:t>
            </a:r>
          </a:p>
          <a:p>
            <a:pPr algn="r"/>
            <a:r>
              <a:rPr lang="en-US" sz="2400" spc="300" dirty="0" smtClean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SN Single" pitchFamily="2" charset="-34"/>
                <a:cs typeface="DSN Single" pitchFamily="2" charset="-34"/>
              </a:rPr>
              <a:t>http://www.robmuang.go.th</a:t>
            </a:r>
            <a:r>
              <a:rPr lang="en-US" sz="2400" spc="300" dirty="0" smtClean="0">
                <a:solidFill>
                  <a:sysClr val="windowText" lastClr="000000"/>
                </a:solidFill>
                <a:latin typeface="DSN Arluk" pitchFamily="2" charset="-34"/>
                <a:cs typeface="DSN Arluk" pitchFamily="2" charset="-34"/>
              </a:rPr>
              <a:t>/</a:t>
            </a:r>
            <a:endParaRPr lang="th-TH" sz="2400" spc="300" dirty="0" smtClean="0">
              <a:solidFill>
                <a:sysClr val="windowText" lastClr="000000"/>
              </a:solidFill>
              <a:latin typeface="DSN Arluk" pitchFamily="2" charset="-34"/>
              <a:cs typeface="DSN Arluk" pitchFamily="2" charset="-34"/>
            </a:endParaRPr>
          </a:p>
          <a:p>
            <a:pPr algn="r"/>
            <a:endParaRPr lang="en-US" b="1" spc="3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SN Arluk" pitchFamily="2" charset="-34"/>
              <a:cs typeface="DSN Arluk" pitchFamily="2" charset="-34"/>
            </a:endParaRPr>
          </a:p>
          <a:p>
            <a:pPr algn="r"/>
            <a:endParaRPr lang="th-TH" sz="2000" b="1" cap="none" spc="50" dirty="0">
              <a:ln w="11430"/>
              <a:solidFill>
                <a:schemeClr val="tx2">
                  <a:lumMod val="50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214290" y="1214414"/>
            <a:ext cx="6643710" cy="424731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th-TH" sz="3600" b="1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SN Single" pitchFamily="2" charset="-34"/>
                <a:cs typeface="DSN Single" pitchFamily="2" charset="-34"/>
              </a:rPr>
              <a:t>รายงานผลการติดตามและประเมินผลแผนพัฒนา องค์การบริหารส่วนตำบลรอบเมือง</a:t>
            </a:r>
            <a:endParaRPr lang="en-US" sz="3600" b="1" spc="3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SN Single" pitchFamily="2" charset="-34"/>
              <a:cs typeface="DSN Single" pitchFamily="2" charset="-34"/>
            </a:endParaRPr>
          </a:p>
          <a:p>
            <a:r>
              <a:rPr lang="th-TH" sz="3600" b="1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SN Single" pitchFamily="2" charset="-34"/>
                <a:cs typeface="DSN Single" pitchFamily="2" charset="-34"/>
              </a:rPr>
              <a:t>ปีงบประมาณ พ.ศ. </a:t>
            </a:r>
            <a:r>
              <a:rPr lang="th-TH" sz="3600" b="1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SN Single" pitchFamily="2" charset="-34"/>
                <a:cs typeface="DSN Single" pitchFamily="2" charset="-34"/>
              </a:rPr>
              <a:t>๒๕๖๑</a:t>
            </a:r>
            <a:endParaRPr lang="th-TH" sz="3600" b="1" spc="3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SN Single" pitchFamily="2" charset="-34"/>
              <a:cs typeface="DSN Single" pitchFamily="2" charset="-34"/>
            </a:endParaRPr>
          </a:p>
          <a:p>
            <a:r>
              <a:rPr lang="en-US" sz="2400" b="1" i="1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SN Single" pitchFamily="2" charset="-34"/>
                <a:cs typeface="DSN Single" pitchFamily="2" charset="-34"/>
              </a:rPr>
              <a:t>Reporting , monitoring and evaluation of  development plans Administration Organization </a:t>
            </a:r>
            <a:r>
              <a:rPr lang="en-US" sz="2400" b="1" i="1" spc="3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SN Single" pitchFamily="2" charset="-34"/>
                <a:cs typeface="DSN Single" pitchFamily="2" charset="-34"/>
              </a:rPr>
              <a:t>Tambon</a:t>
            </a:r>
            <a:r>
              <a:rPr lang="en-US" sz="2400" b="1" i="1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SN Single" pitchFamily="2" charset="-34"/>
                <a:cs typeface="DSN Single" pitchFamily="2" charset="-34"/>
              </a:rPr>
              <a:t> </a:t>
            </a:r>
            <a:r>
              <a:rPr lang="en-US" sz="2400" b="1" i="1" spc="3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SN Single" pitchFamily="2" charset="-34"/>
                <a:cs typeface="DSN Single" pitchFamily="2" charset="-34"/>
              </a:rPr>
              <a:t>Robmuang</a:t>
            </a:r>
            <a:endParaRPr lang="en-US" sz="2400" b="1" spc="3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SN Single" pitchFamily="2" charset="-34"/>
              <a:cs typeface="DSN Single" pitchFamily="2" charset="-34"/>
            </a:endParaRPr>
          </a:p>
          <a:p>
            <a:pPr algn="ctr"/>
            <a:endParaRPr lang="th-TH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7" name="รูปภาพ 6" descr="gall20100714124703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8" y="0"/>
            <a:ext cx="1423990" cy="1285852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3286124" y="285720"/>
            <a:ext cx="17145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th-TH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สี่เหลี่ยมผืนผ้า 7"/>
          <p:cNvSpPr/>
          <p:nvPr/>
        </p:nvSpPr>
        <p:spPr>
          <a:xfrm>
            <a:off x="0" y="4643438"/>
            <a:ext cx="6858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h-TH" sz="3600" b="1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SN Single" pitchFamily="2" charset="-34"/>
                <a:cs typeface="DSN Single" pitchFamily="2" charset="-34"/>
              </a:rPr>
              <a:t>รอบเดือนเมษายน พ.ศ.</a:t>
            </a:r>
            <a:r>
              <a:rPr lang="th-TH" sz="3600" b="1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SN Single" pitchFamily="2" charset="-34"/>
                <a:cs typeface="DSN Single" pitchFamily="2" charset="-34"/>
              </a:rPr>
              <a:t>๒๕๖๑</a:t>
            </a:r>
            <a:endParaRPr lang="th-TH" sz="3600" b="1" spc="3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SN Single" pitchFamily="2" charset="-34"/>
              <a:cs typeface="DSN Single" pitchFamily="2" charset="-34"/>
            </a:endParaRPr>
          </a:p>
          <a:p>
            <a:pPr algn="ctr"/>
            <a:r>
              <a:rPr lang="th-TH" sz="2000" b="1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SN Single" pitchFamily="2" charset="-34"/>
                <a:cs typeface="DSN Single" pitchFamily="2" charset="-34"/>
              </a:rPr>
              <a:t>(ระหว่างเดือนตุลาคม พ.ศ.</a:t>
            </a:r>
            <a:r>
              <a:rPr lang="th-TH" sz="2000" b="1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SN Single" pitchFamily="2" charset="-34"/>
                <a:cs typeface="DSN Single" pitchFamily="2" charset="-34"/>
              </a:rPr>
              <a:t>๒๕๖๐ ถึง เดือน</a:t>
            </a:r>
            <a:r>
              <a:rPr lang="th-TH" sz="2000" b="1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SN Single" pitchFamily="2" charset="-34"/>
                <a:cs typeface="DSN Single" pitchFamily="2" charset="-34"/>
              </a:rPr>
              <a:t>มีนาคม </a:t>
            </a:r>
            <a:r>
              <a:rPr lang="th-TH" sz="2000" b="1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SN Single" pitchFamily="2" charset="-34"/>
                <a:cs typeface="DSN Single" pitchFamily="2" charset="-34"/>
              </a:rPr>
              <a:t>พ.ศ.๒๕๖๑)</a:t>
            </a:r>
            <a:endParaRPr lang="en-US" sz="2000" spc="3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SN Single" pitchFamily="2" charset="-34"/>
              <a:cs typeface="DSN Single" pitchFamily="2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51950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</TotalTime>
  <Words>73</Words>
  <Application>Microsoft Office PowerPoint</Application>
  <PresentationFormat>นำเสนอทางหน้าจอ (4:3)</PresentationFormat>
  <Paragraphs>11</Paragraphs>
  <Slides>1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1</vt:i4>
      </vt:variant>
    </vt:vector>
  </HeadingPairs>
  <TitlesOfParts>
    <vt:vector size="2" baseType="lpstr">
      <vt:lpstr>ชุดรูปแบบของ Office</vt:lpstr>
      <vt:lpstr>ภาพนิ่ง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acer</dc:creator>
  <cp:lastModifiedBy>Owner</cp:lastModifiedBy>
  <cp:revision>21</cp:revision>
  <cp:lastPrinted>2016-11-17T09:19:09Z</cp:lastPrinted>
  <dcterms:created xsi:type="dcterms:W3CDTF">2016-11-17T07:35:46Z</dcterms:created>
  <dcterms:modified xsi:type="dcterms:W3CDTF">2018-04-17T02:30:38Z</dcterms:modified>
</cp:coreProperties>
</file>